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715000" cx="9144000"/>
  <p:notesSz cx="6858000" cy="9144000"/>
  <p:embeddedFontLst>
    <p:embeddedFont>
      <p:font typeface="Ubuntu"/>
      <p:regular r:id="rId12"/>
      <p:bold r:id="rId13"/>
      <p:italic r:id="rId14"/>
      <p:boldItalic r:id="rId15"/>
    </p:embeddedFont>
    <p:embeddedFont>
      <p:font typeface="Ubuntu Light"/>
      <p:regular r:id="rId16"/>
      <p:bold r:id="rId17"/>
      <p:italic r:id="rId18"/>
      <p:boldItalic r:id="rId19"/>
    </p:embeddedFont>
    <p:embeddedFont>
      <p:font typeface="Fira Code Light"/>
      <p:regular r:id="rId20"/>
      <p:bold r:id="rId21"/>
    </p:embeddedFont>
    <p:embeddedFont>
      <p:font typeface="Fira Code Medium"/>
      <p:regular r:id="rId22"/>
      <p:bold r:id="rId23"/>
    </p:embeddedFont>
    <p:embeddedFont>
      <p:font typeface="Fira Code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CodeLight-regular.fntdata"/><Relationship Id="rId22" Type="http://schemas.openxmlformats.org/officeDocument/2006/relationships/font" Target="fonts/FiraCodeMedium-regular.fntdata"/><Relationship Id="rId21" Type="http://schemas.openxmlformats.org/officeDocument/2006/relationships/font" Target="fonts/FiraCodeLight-bold.fntdata"/><Relationship Id="rId24" Type="http://schemas.openxmlformats.org/officeDocument/2006/relationships/font" Target="fonts/FiraCode-regular.fntdata"/><Relationship Id="rId23" Type="http://schemas.openxmlformats.org/officeDocument/2006/relationships/font" Target="fonts/FiraCode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FiraCod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Ubuntu-bold.fntdata"/><Relationship Id="rId12" Type="http://schemas.openxmlformats.org/officeDocument/2006/relationships/font" Target="fonts/Ubuntu-regular.fntdata"/><Relationship Id="rId15" Type="http://schemas.openxmlformats.org/officeDocument/2006/relationships/font" Target="fonts/Ubuntu-boldItalic.fntdata"/><Relationship Id="rId14" Type="http://schemas.openxmlformats.org/officeDocument/2006/relationships/font" Target="fonts/Ubuntu-italic.fntdata"/><Relationship Id="rId17" Type="http://schemas.openxmlformats.org/officeDocument/2006/relationships/font" Target="fonts/UbuntuLight-bold.fntdata"/><Relationship Id="rId16" Type="http://schemas.openxmlformats.org/officeDocument/2006/relationships/font" Target="fonts/UbuntuLight-regular.fntdata"/><Relationship Id="rId19" Type="http://schemas.openxmlformats.org/officeDocument/2006/relationships/font" Target="fonts/UbuntuLight-boldItalic.fntdata"/><Relationship Id="rId18" Type="http://schemas.openxmlformats.org/officeDocument/2006/relationships/font" Target="fonts/Ubuntu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5331bb276f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5331bb2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506c9a1ec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506c9a1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331bb276f_0_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5331bb27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02c3e4d11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02c3e4d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9506c9a1ec_0_4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9506c9a1e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7e3f2783e_0_15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7e3f2783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atplotlib.org/2.0.2/gallery.html" TargetMode="External"/><Relationship Id="rId4" Type="http://schemas.openxmlformats.org/officeDocument/2006/relationships/hyperlink" Target="https://pandas.pydata.org/pandas-docs/stable/user_guide/visualization.html" TargetMode="External"/><Relationship Id="rId5" Type="http://schemas.openxmlformats.org/officeDocument/2006/relationships/hyperlink" Target="http://seaborn.pydata.org/examples/index.html" TargetMode="External"/><Relationship Id="rId6" Type="http://schemas.openxmlformats.org/officeDocument/2006/relationships/hyperlink" Target="https://streamlit.io/galler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391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Técnicas de programação II</a:t>
            </a:r>
            <a:endParaRPr sz="2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0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Quem sou?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763225"/>
            <a:ext cx="2864147" cy="368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66300" y="4688750"/>
            <a:ext cx="22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Davi Nascimento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730450" y="2334150"/>
            <a:ext cx="517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●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Bacharel em Ciência e Tecnologia - UFMA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●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Mestre em Engenharia Elétrica - UFMA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●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Doutorando em Engenharia Elétrica - UFMA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●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Engenheiro de Dados - Compass.UOL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Quem são vocês?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50" y="1527475"/>
            <a:ext cx="2570650" cy="25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022050" y="2263350"/>
            <a:ext cx="36213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Nome?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De onde é?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O que faz?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Uma curiosidade?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40550" y="138175"/>
            <a:ext cx="363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Bora se ajudar!</a:t>
            </a:r>
            <a:endParaRPr sz="24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336950" y="887325"/>
            <a:ext cx="6470100" cy="5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Horários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início 19:10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fim 22:00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intervalo de 15 min, 20:30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10 min após aula para dúvidas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Monitoria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?????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Comunicação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Discord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Exercícios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Façam!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Interação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Sem “vaco”, pfv!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Feedbacks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Sempre!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○"/>
            </a:pPr>
            <a:r>
              <a:t/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40550" y="138175"/>
            <a:ext cx="317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 que veremos?</a:t>
            </a:r>
            <a:endParaRPr sz="24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336950" y="1795500"/>
            <a:ext cx="6470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Introdução a gráficos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Pandas Plot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Matplotlib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Seaborn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Plotly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ira Code Light"/>
              <a:buChar char="●"/>
            </a:pPr>
            <a:r>
              <a:rPr lang="pt-BR" sz="2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Streamlit</a:t>
            </a:r>
            <a:endParaRPr sz="2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240550" y="138175"/>
            <a:ext cx="363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Links</a:t>
            </a:r>
            <a:endParaRPr sz="24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173475" y="1044475"/>
            <a:ext cx="6896700" cy="5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Char char="●"/>
            </a:pPr>
            <a:r>
              <a:rPr b="1" lang="pt-BR" sz="2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Storytelling com dados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Matplotlib Gallery: </a:t>
            </a:r>
            <a:r>
              <a:rPr lang="pt-BR" sz="1800" u="sng">
                <a:solidFill>
                  <a:schemeClr val="hlink"/>
                </a:solidFill>
                <a:latin typeface="Fira Code Light"/>
                <a:ea typeface="Fira Code Light"/>
                <a:cs typeface="Fira Code Light"/>
                <a:sym typeface="Fira Code Light"/>
                <a:hlinkClick r:id="rId3"/>
              </a:rPr>
              <a:t>https://matplotlib.org/2.0.2/gallery.html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 Light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Pandas Pydata Gallery</a:t>
            </a: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: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Fira Code Light"/>
                <a:ea typeface="Fira Code Light"/>
                <a:cs typeface="Fira Code Light"/>
                <a:sym typeface="Fira Code Light"/>
                <a:hlinkClick r:id="rId4"/>
              </a:rPr>
              <a:t>https://pandas.pydata.org/pandas-docs/stable/user_guide/visualization.html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Seaborn Gallery: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Fira Code Light"/>
                <a:ea typeface="Fira Code Light"/>
                <a:cs typeface="Fira Code Light"/>
                <a:sym typeface="Fira Code Light"/>
                <a:hlinkClick r:id="rId5"/>
              </a:rPr>
              <a:t>http://seaborn.pydata.org/examples/index.html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Streamlit Gallery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Fira Code Light"/>
                <a:ea typeface="Fira Code Light"/>
                <a:cs typeface="Fira Code Light"/>
                <a:sym typeface="Fira Code Light"/>
                <a:hlinkClick r:id="rId6"/>
              </a:rPr>
              <a:t>https://streamlit.io/gallery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3492150" y="2495850"/>
            <a:ext cx="2273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Obrigado!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